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57"/>
  </p:notesMasterIdLst>
  <p:sldIdLst>
    <p:sldId id="256" r:id="rId4"/>
    <p:sldId id="334" r:id="rId5"/>
    <p:sldId id="372" r:id="rId6"/>
    <p:sldId id="371" r:id="rId7"/>
    <p:sldId id="369" r:id="rId8"/>
    <p:sldId id="370" r:id="rId9"/>
    <p:sldId id="368" r:id="rId10"/>
    <p:sldId id="367" r:id="rId11"/>
    <p:sldId id="366" r:id="rId12"/>
    <p:sldId id="365" r:id="rId13"/>
    <p:sldId id="364" r:id="rId14"/>
    <p:sldId id="363" r:id="rId15"/>
    <p:sldId id="361" r:id="rId16"/>
    <p:sldId id="362" r:id="rId17"/>
    <p:sldId id="359" r:id="rId18"/>
    <p:sldId id="360" r:id="rId19"/>
    <p:sldId id="358" r:id="rId20"/>
    <p:sldId id="356" r:id="rId21"/>
    <p:sldId id="357" r:id="rId22"/>
    <p:sldId id="351" r:id="rId23"/>
    <p:sldId id="353" r:id="rId24"/>
    <p:sldId id="354" r:id="rId25"/>
    <p:sldId id="355" r:id="rId26"/>
    <p:sldId id="352" r:id="rId27"/>
    <p:sldId id="349" r:id="rId28"/>
    <p:sldId id="350" r:id="rId29"/>
    <p:sldId id="346" r:id="rId30"/>
    <p:sldId id="347" r:id="rId31"/>
    <p:sldId id="348" r:id="rId32"/>
    <p:sldId id="335" r:id="rId33"/>
    <p:sldId id="336" r:id="rId34"/>
    <p:sldId id="325" r:id="rId35"/>
    <p:sldId id="324" r:id="rId36"/>
    <p:sldId id="333" r:id="rId37"/>
    <p:sldId id="331" r:id="rId38"/>
    <p:sldId id="321" r:id="rId39"/>
    <p:sldId id="332" r:id="rId40"/>
    <p:sldId id="326" r:id="rId41"/>
    <p:sldId id="329" r:id="rId42"/>
    <p:sldId id="327" r:id="rId43"/>
    <p:sldId id="328" r:id="rId44"/>
    <p:sldId id="283" r:id="rId45"/>
    <p:sldId id="330" r:id="rId46"/>
    <p:sldId id="323" r:id="rId47"/>
    <p:sldId id="315" r:id="rId48"/>
    <p:sldId id="319" r:id="rId49"/>
    <p:sldId id="318" r:id="rId50"/>
    <p:sldId id="316" r:id="rId51"/>
    <p:sldId id="320" r:id="rId52"/>
    <p:sldId id="322" r:id="rId53"/>
    <p:sldId id="314" r:id="rId54"/>
    <p:sldId id="292" r:id="rId55"/>
    <p:sldId id="258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wanatha-Swamy, PK" initials="VP" lastIdx="1" clrIdx="0">
    <p:extLst>
      <p:ext uri="{19B8F6BF-5375-455C-9EA6-DF929625EA0E}">
        <p15:presenceInfo xmlns:p15="http://schemas.microsoft.com/office/powerpoint/2012/main" userId="S::PK.Viswanatha-Swamy@appliedis.com::be38c112-e525-4f1f-8d24-6a2555e7b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600"/>
    <a:srgbClr val="FFFFA7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commentAuthors" Target="commentAuthors.xml"/><Relationship Id="rId5" Type="http://schemas.openxmlformats.org/officeDocument/2006/relationships/slide" Target="slides/slide2.xml"/><Relationship Id="rId61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D7669-2C4F-4057-B198-13E596C98571}" type="datetimeFigureOut">
              <a:rPr lang="en-IN" smtClean="0"/>
              <a:t>04-07-2023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2B7D9-711A-405B-8AEE-53077CABB9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8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F333-5598-42B8-87A7-C329CD56B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1A5F5-9D4E-4455-A84C-A7F332E19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AA70-81B1-41AE-BE68-25B98EAE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04-07-2023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CFF0-1DBA-47E2-8175-CC7B41AD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4F74-AD48-44D0-8D34-6F417361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48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FCC-6594-419A-BB98-2BECB489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AED0C-E14E-4A39-8E99-7DA6AB17F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01C2E-88E6-48DF-9EFA-271D36B1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04-07-2023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71AF-3F00-43C1-9E73-4FD4915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9758-E251-4CF6-B231-288718C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4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008AC-9EBC-47B0-8437-B67DE91A4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B989E-0D74-43CD-9C3B-DB709EF6D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BD439-7C0A-4D6C-86C4-9F7CE5E9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04-07-2023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9B2C-7C30-49BF-9C1F-9CD6FC41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2EFB-E24C-4E54-AFC9-B8E8C9A4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90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31E6-5443-4AA3-AF35-743D2853D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44070-C23A-445C-A010-7AE9F0BC3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73BE6-66A3-4147-A0D2-7218B1E3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C5CE-6FC0-4389-BC69-928B669B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04BDD-31BA-42F8-AC07-AA432D1A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4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F00-6666-4924-B2B2-158EC3FF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0510-4965-4A42-813F-CE943D49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F418-03CE-408D-AB70-2E45681A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75471-3378-4EC7-BA6C-302F71C3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213BA-B189-4C45-ABC7-565DECA4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7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74C-2E5F-46B6-81D7-4F439A27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25725-D84B-4BD4-B6B1-9DA866B5B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1E86B-8094-4E5F-A387-C7F5D611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4F4C-5785-400D-A6B5-722261C6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F876-7948-4C01-9C61-9A34557F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20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BCBA-D57C-410B-9E8F-5DB2F99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C1ED-9023-47F1-8154-8AD92C15D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682EF-4D37-4CE9-9806-441A29B4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A946A-7DEC-42B4-A9EF-7EE9542E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B668-9614-4B6C-8965-27D8291A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39344-5D03-4B71-9A39-7CEE8D0A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2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CC16-751E-45CE-8B20-D801BE66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FAE42-400F-408E-B803-165E3AB4E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1D1B6-DA9A-45F5-A531-3F5173790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24989-2986-47E2-AC77-884518ED0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B27D4-4CE4-4D07-A0F7-6A765E249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707D8-969F-4A6C-8EA4-7421F0FB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0958C-A306-4DF9-A909-B5F4CF79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46E50-BBDC-404E-AF8A-956D030D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0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5B5-E9A7-4B0E-87BB-5435D8F3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0C690-C8C6-4B8D-9073-A60AF044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517E6-4B74-4F80-8CC3-6E1769A8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9526-81FF-4CB4-AFE8-6A121443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9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E2CF4F-D6A2-44BE-AC19-A4ABD7BB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A0AD-6E45-4E10-A6FB-6C1B2331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4239B-B57B-417D-B440-854802FD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01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D882-C930-4B4C-9938-E09B50CD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7784-4CDD-4D92-91F8-6CBADB19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8964D-E4C5-4993-8F74-7762977F6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5E2F7-4478-4271-A63C-E27E0906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42CFE-28C8-447C-937A-71C25C7E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D11FA-7660-4030-9D34-794E507D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4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7FDB-6606-4E7C-94C9-947DD9A1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F8F4-F488-45D8-B6E3-806C23E9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2C2DB-33C3-4B87-81E0-DDC2A81B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04-07-2023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CC2A5-ABAB-423C-9E5C-0304DE85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9F18-9351-453A-A1D2-10BD3E35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056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4AB5-2979-42F7-9874-A1D64637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CB254-3DEE-4069-B7C5-82FE1FBF7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44E22-BB13-4F2F-BACE-77872EFAD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43768-7689-4FE9-A9D2-CC79D2E2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CB605-6208-4F02-AEC0-2E56C5DF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30DD9-B55F-4C26-8B5E-CAF93626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07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04A7-439F-46B6-A0EC-2DC07EF2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B71E4-4F23-46F4-9D47-B359368DE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FD8C-5EBF-433F-B349-A81DC914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851C-4065-4776-9857-36A9A803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70A2E-21BC-4D71-945F-5C7251D5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86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94CF7-F004-4378-B042-EA3EFD1E9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1163A-594E-4ECF-99CC-FDE0A48BA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0A7B3-4708-46B7-A30A-9330A6D3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052B7-214E-4A14-839F-93C75D2E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95A4-4D80-44DE-B490-D413DD0A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41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97B0-F87C-48C5-82AE-40756E436AED}" type="datetime1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4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4B01-752C-4C35-AEA2-5921A689F5A7}" type="datetime1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5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A512-7248-406B-86BF-E296AD55CF49}" type="datetime1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32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37D5-E3DE-4105-B0AC-38A21365C197}" type="datetime1">
              <a:rPr lang="en-US" smtClean="0"/>
              <a:t>7/4/2023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5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D058F-09DF-4993-AE53-E92A7689CEAD}" type="datetime1">
              <a:rPr lang="en-US" smtClean="0"/>
              <a:t>7/4/2023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35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71B3-D8DD-4988-8C26-A807F755DEAD}" type="datetime1">
              <a:rPr lang="en-US" smtClean="0"/>
              <a:t>7/4/2023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7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78E2-22D8-4882-8104-F807B0E62B4E}" type="datetime1">
              <a:rPr lang="en-US" smtClean="0"/>
              <a:t>7/4/2023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A6C5-13B1-4A9E-95FB-6F2A7E45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ACCB8-B884-41FE-A25E-4111CC493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7648F-A657-4046-9573-F7D2EE9D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04-07-2023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A5E06-931F-40D3-B2A1-B7633708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CD41-9A4D-420C-B36E-764A0502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74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D5AE-3C5E-4251-B769-B6224CE8598B}" type="datetime1">
              <a:rPr lang="en-US" smtClean="0"/>
              <a:t>7/4/2023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5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2CFE-F8CF-4D2A-A9FF-4F2C30305432}" type="datetime1">
              <a:rPr lang="en-US" smtClean="0"/>
              <a:t>7/4/2023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6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66C03-75DE-431E-8229-7D31A04DF7BD}" type="datetime1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3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318F-E85C-4A65-9BDD-82F2415695D3}" type="datetime1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24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13CA-BD8E-4B17-90EB-39F02FAB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B38F-C1F3-45C8-A595-5B9252153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A9191-D90F-4B4D-81A3-BFEC26C1F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84496-44FD-4EAC-9D74-9DC85FF1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04-07-2023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EEC51-E70E-43D4-8C70-0D475542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16008-DFFD-42B7-9E48-0C74419C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052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FFA6-4F27-42A7-A68B-E368F617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4F139-649D-4D55-AC6E-C20F2C9A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6423A-8D81-4795-B7D8-872AB4D88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0BAAC-3658-4BA9-A4E9-56A7A6BC6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61876-0FAF-4974-95B9-1B4ED3758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DC37-C001-4D88-B260-AC572E4A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04-07-2023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96B7B-9DB1-4C5C-A122-3E873571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450F1-2077-468C-928F-467F1C4B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0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F777-0A8C-49B9-B00E-85B0B751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87D47-B970-4C7D-B523-C831DE7B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04-07-2023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88A02-54A2-4FE7-A1F5-69F038FB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4E259-C64C-4E6B-B51E-4F371A82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98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8825A-6A73-4F59-AFBC-523CC985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04-07-2023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17D7D-F8A0-4AA6-A00D-DF4A221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B229-DED6-4805-859B-C7E37ED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00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59A-BCE3-4393-AC4F-959DF83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3534-0C2D-4A16-857A-F2E6AFB3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DFE63-AC5D-4BA8-9C66-78305EEE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F88A7-516F-4CC6-AC63-FFE3342F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04-07-2023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4E72E-9D2D-4219-BC69-95A7425A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9EA2D-57D8-4927-BFCA-5C0486E1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13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AC55-95A3-4F2E-82CD-1465AEA7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DBA952-BF95-4434-B31B-F97D2B59E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41DB1-749F-445B-8610-0AB71EA22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BA59D-9052-42C8-A24F-8167070B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04-07-2023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A8D49-3EEA-4136-9392-E4975C1F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FA8FA-2360-4256-A57D-20C05BC1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89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E0D5E-95DB-42D1-8347-19585A2F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25771-0388-4425-BBF1-28218D1F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3EDFE-7B02-43D5-8ACD-A824FF140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FDAC1-E73E-4D41-B9D9-D9AB5226AECC}" type="datetimeFigureOut">
              <a:rPr lang="en-IN" smtClean="0"/>
              <a:t>04-07-2023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3CFE-5752-45E0-B564-7116D9AC1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F177B-8134-41AB-B2F9-17DBF9FB9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34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FA692-9188-43AA-9D56-0A5E3E61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02452-6EFC-4774-8D83-49EB98459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E5817-49AE-4F39-8899-BEF644890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5C9EC-A943-4027-9290-5A7F0DEB51E2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66E38-BF71-40FB-8C7F-6B0CBF0AB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C812-A394-408F-9672-3331C26DD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C3A3-B174-4863-A76B-003903AD383A}" type="datetime1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74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openxmlformats.org/officeDocument/2006/relationships/image" Target="../media/image26.png"/><Relationship Id="rId10" Type="http://schemas.openxmlformats.org/officeDocument/2006/relationships/image" Target="../media/image41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ccacnorthlib/4131838228" TargetMode="External"/><Relationship Id="rId13" Type="http://schemas.openxmlformats.org/officeDocument/2006/relationships/hyperlink" Target="http://englishedrissis.blogspot.com/2011/04/world-book-day.html" TargetMode="External"/><Relationship Id="rId18" Type="http://schemas.openxmlformats.org/officeDocument/2006/relationships/hyperlink" Target="https://www.pexels.com/photo/pile-of-five-books-51342/" TargetMode="External"/><Relationship Id="rId3" Type="http://schemas.openxmlformats.org/officeDocument/2006/relationships/hyperlink" Target="https://freephotoshop.org/2011/01/apple-and-books-free-picture/" TargetMode="External"/><Relationship Id="rId21" Type="http://schemas.openxmlformats.org/officeDocument/2006/relationships/image" Target="../media/image51.jpg"/><Relationship Id="rId7" Type="http://schemas.openxmlformats.org/officeDocument/2006/relationships/image" Target="../media/image45.jpg"/><Relationship Id="rId12" Type="http://schemas.openxmlformats.org/officeDocument/2006/relationships/image" Target="../media/image47.jpg"/><Relationship Id="rId17" Type="http://schemas.openxmlformats.org/officeDocument/2006/relationships/image" Target="../media/image49.jpeg"/><Relationship Id="rId25" Type="http://schemas.openxmlformats.org/officeDocument/2006/relationships/hyperlink" Target="https://pixabay.com/en/books-education-school-literature-683897/" TargetMode="External"/><Relationship Id="rId2" Type="http://schemas.openxmlformats.org/officeDocument/2006/relationships/image" Target="../media/image43.jpeg"/><Relationship Id="rId16" Type="http://schemas.openxmlformats.org/officeDocument/2006/relationships/hyperlink" Target="http://myedmondsnews.com/2011/12/edmonds-booktalk-my-nine-favorite-books-of-the-year/" TargetMode="External"/><Relationship Id="rId20" Type="http://schemas.openxmlformats.org/officeDocument/2006/relationships/hyperlink" Target="https://pixabay.com/en/books-book-literature-education-31539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books-reading-shelf-923898/" TargetMode="External"/><Relationship Id="rId11" Type="http://schemas.openxmlformats.org/officeDocument/2006/relationships/hyperlink" Target="https://creativecommons.org/licenses/by-sa/3.0/" TargetMode="External"/><Relationship Id="rId24" Type="http://schemas.openxmlformats.org/officeDocument/2006/relationships/image" Target="../media/image52.jpg"/><Relationship Id="rId5" Type="http://schemas.openxmlformats.org/officeDocument/2006/relationships/image" Target="../media/image44.jpg"/><Relationship Id="rId15" Type="http://schemas.openxmlformats.org/officeDocument/2006/relationships/image" Target="../media/image48.jpg"/><Relationship Id="rId23" Type="http://schemas.openxmlformats.org/officeDocument/2006/relationships/hyperlink" Target="https://creativecommons.org/licenses/by-nc-nd/3.0/" TargetMode="External"/><Relationship Id="rId10" Type="http://schemas.openxmlformats.org/officeDocument/2006/relationships/hyperlink" Target="http://saltyselections.blogspot.com/2010/06/ufo-search-engine-ebooks-manuals.html" TargetMode="External"/><Relationship Id="rId19" Type="http://schemas.openxmlformats.org/officeDocument/2006/relationships/image" Target="../media/image50.jp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46.jpg"/><Relationship Id="rId14" Type="http://schemas.openxmlformats.org/officeDocument/2006/relationships/hyperlink" Target="https://creativecommons.org/licenses/by-nc-sa/3.0/" TargetMode="External"/><Relationship Id="rId22" Type="http://schemas.openxmlformats.org/officeDocument/2006/relationships/hyperlink" Target="http://ponderingtwo.blogspot.com/2013/09/seven-books-in-my-to-read-list.html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REST Web API using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.Net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5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3FFE0-09D7-4D0A-944C-07093B48DCE2}"/>
              </a:ext>
            </a:extLst>
          </p:cNvPr>
          <p:cNvSpPr txBox="1"/>
          <p:nvPr/>
        </p:nvSpPr>
        <p:spPr>
          <a:xfrm>
            <a:off x="6336049" y="5554714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6ED544-777E-4380-98FD-34EFFC1E5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" y="579364"/>
            <a:ext cx="7171041" cy="182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811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https://bit.ly/42QFKoV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Azure OpenAI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May 20,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Azure OpenAI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08578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B31A6-5F73-7031-AEA3-5E93415E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51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https://bit.ly/3H639K8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Containerize .NET 7 and Angular 15 App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Aar 23,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Containerize .NET 7 and Angular 15 App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72689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51EA86-89C8-94A8-EB7C-84E41D5B4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1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7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22D52C-648F-46A8-1CC5-5CD4BF12C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2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http://bit.ly/3ZtFE3U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MS SQL Server 2022 on AWS ECS using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Mar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MS SQL Server 2022 on AWS ECS using Fargate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6609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E04C9F-EFED-E262-35C7-F6EA5C51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8EB21-EB53-AB20-3D67-6FE038968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6" b="-1"/>
          <a:stretch/>
        </p:blipFill>
        <p:spPr>
          <a:xfrm>
            <a:off x="123825" y="127698"/>
            <a:ext cx="11906250" cy="66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9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B2EF1F-41A1-813E-6ED3-6065A7C86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71024"/>
            <a:ext cx="12129856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7809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http://bit.ly/3KHHb2z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Minimal API Swagger, Repository, Business, and GitHub Actions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Mar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Minimal API Swagger, Repository, Business, and GitHub Actions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74484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C0F383-6A68-AA50-15CC-F07624D7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" y="71024"/>
            <a:ext cx="12110163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6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88734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https://bit.ly/40udZl6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Minimal API DI, IOC, record, DTOs, Auto Mapper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Minimal API DI, IOC, record, DTOs, Auto Mapper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2340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E6F57-03E1-EC0E-891B-E4AD8F24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9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http://bit.ly/3K0gUMM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6 AWS Creating Docker Images, Deploying to ECS /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6 AWS Docker Images, Deploying to ECS Fargate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562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F4389-27E7-62B1-B90F-BF446031F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r="22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</p:spTree>
    <p:extLst>
      <p:ext uri="{BB962C8B-B14F-4D97-AF65-F5344CB8AC3E}">
        <p14:creationId xmlns:p14="http://schemas.microsoft.com/office/powerpoint/2010/main" val="581008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606FAD-31FC-7D85-0A50-19BE3D50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606CE-422F-0937-420B-5ECFB7E5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5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http://bit.ly/3XJ7IQB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C# (.NET 6) on AWS - Getting Started With Fargate and ECS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Jan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C# .NET 6 AWS - Getting Started With Fargate and ECS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9884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CFFD5-E8ED-BD38-9298-B44E9F96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5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http://bit.ly/3VMeKlX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7 - Hands on Minimal API with ASP.NET Core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,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and Static data</a:t>
            </a:r>
            <a:endParaRPr kumimoji="0" lang="en-IN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Friday, Jan 20, 2023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06:30 AM (IST)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– Hands-on Minimal API with ASP.NET Core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69640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55C55-14AD-CC94-5F4B-29F7BCE9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8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https://bit.ly/3WnFNoS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Lambda Integration S3, SQS, SNS using .NET 6 and 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Dec 25, 2022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10:00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Lambda Integration S3, SQS, SNS in C# (.NET 6)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2727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Prompt Engineering - Studio/Postman/Python/C#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Jun 05,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Prompt Engineering - Studio/Postman/Python/C#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212443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 Corner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1371762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Pune Tech Community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4093287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1359919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983849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886" y="32073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10" y="3148651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3207382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40706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831574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327384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6680128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6674459" y="115748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10022305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9219304" y="5138637"/>
            <a:ext cx="2893741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August 2021 Version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3433951" y="3868771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7003080" y="3868771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761510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9978904" y="3868771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3E70C0-B1EA-4E72-AF0A-7A34EFBCE473}"/>
              </a:ext>
            </a:extLst>
          </p:cNvPr>
          <p:cNvCxnSpPr>
            <a:cxnSpLocks/>
          </p:cNvCxnSpPr>
          <p:nvPr/>
        </p:nvCxnSpPr>
        <p:spPr>
          <a:xfrm flipV="1">
            <a:off x="973819" y="35638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B65C11-0411-4270-B765-93FD97EF4FD7}"/>
              </a:ext>
            </a:extLst>
          </p:cNvPr>
          <p:cNvCxnSpPr>
            <a:cxnSpLocks/>
          </p:cNvCxnSpPr>
          <p:nvPr/>
        </p:nvCxnSpPr>
        <p:spPr>
          <a:xfrm flipV="1">
            <a:off x="4357700" y="35564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7EAAA1-50F0-433E-A218-35B4BA6C37EB}"/>
              </a:ext>
            </a:extLst>
          </p:cNvPr>
          <p:cNvCxnSpPr>
            <a:cxnSpLocks/>
          </p:cNvCxnSpPr>
          <p:nvPr/>
        </p:nvCxnSpPr>
        <p:spPr>
          <a:xfrm flipV="1">
            <a:off x="7784487" y="3556403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AB1816-7919-42F9-855B-2F50292B0ADB}"/>
              </a:ext>
            </a:extLst>
          </p:cNvPr>
          <p:cNvSpPr txBox="1"/>
          <p:nvPr/>
        </p:nvSpPr>
        <p:spPr>
          <a:xfrm>
            <a:off x="488327" y="387024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050206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25339A-A236-46E1-92D6-7C151737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59" y="722744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F7CF91-FD9D-4160-B6CC-06C2E31F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0" y="773791"/>
            <a:ext cx="6477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6FDB89-5B7A-44D0-9521-C95AC61E9F64}"/>
              </a:ext>
            </a:extLst>
          </p:cNvPr>
          <p:cNvSpPr/>
          <p:nvPr/>
        </p:nvSpPr>
        <p:spPr>
          <a:xfrm>
            <a:off x="9010834" y="59480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D272BD-19C4-4CCC-98BF-5E5942B48D5E}"/>
              </a:ext>
            </a:extLst>
          </p:cNvPr>
          <p:cNvSpPr/>
          <p:nvPr/>
        </p:nvSpPr>
        <p:spPr>
          <a:xfrm>
            <a:off x="9074458" y="196344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Basket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552548-78B9-4209-A399-D93F4C299158}"/>
              </a:ext>
            </a:extLst>
          </p:cNvPr>
          <p:cNvSpPr/>
          <p:nvPr/>
        </p:nvSpPr>
        <p:spPr>
          <a:xfrm>
            <a:off x="9074458" y="331728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Discount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C872B-70D9-4F65-B6FB-E7D3026D7F23}"/>
              </a:ext>
            </a:extLst>
          </p:cNvPr>
          <p:cNvSpPr/>
          <p:nvPr/>
        </p:nvSpPr>
        <p:spPr>
          <a:xfrm>
            <a:off x="9074458" y="4671131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Orders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283AE-04A1-4B80-939C-21B7C975E533}"/>
              </a:ext>
            </a:extLst>
          </p:cNvPr>
          <p:cNvSpPr/>
          <p:nvPr/>
        </p:nvSpPr>
        <p:spPr>
          <a:xfrm>
            <a:off x="4891596" y="2237173"/>
            <a:ext cx="1411550" cy="155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Gateway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EEBF-DED0-49C3-82BA-C359A5D505B5}"/>
              </a:ext>
            </a:extLst>
          </p:cNvPr>
          <p:cNvSpPr/>
          <p:nvPr/>
        </p:nvSpPr>
        <p:spPr>
          <a:xfrm>
            <a:off x="1322773" y="1038687"/>
            <a:ext cx="1518081" cy="1065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C2BB1D-0F57-4637-9199-2635C934B556}"/>
              </a:ext>
            </a:extLst>
          </p:cNvPr>
          <p:cNvSpPr/>
          <p:nvPr/>
        </p:nvSpPr>
        <p:spPr>
          <a:xfrm>
            <a:off x="9074458" y="579711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Identity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17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A29DA6-9DBC-49D5-A1DC-FAAA45AE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r="8699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33875A-0F4E-4360-8F16-F45F5532A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3" r="-2" b="2494"/>
          <a:stretch/>
        </p:blipFill>
        <p:spPr>
          <a:xfrm>
            <a:off x="198739" y="3542119"/>
            <a:ext cx="5804105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8E10DC-32B0-4C56-90BB-EE395EE4D78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167135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573621-DF0B-4367-B165-EEAE667AE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3542119"/>
            <a:ext cx="5803200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60965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12-Mar-2022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5907001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4AC09B-4FB4-447F-87C2-858B6AE60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95" y="1856682"/>
            <a:ext cx="2811030" cy="28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80C375-3CEC-43CA-B3C7-267E730B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554" y="2102334"/>
            <a:ext cx="776287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C4AC82-9F06-4A21-B109-0B897DD9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39433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8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75303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49200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13385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90554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93670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90340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C5682A4-CD6A-4403-ABD5-0B2D25BD4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" y="629266"/>
            <a:ext cx="6191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97656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0988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31035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31035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31470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60075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31035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31035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16827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10FAD3F-80E8-4AB7-9378-CE942120A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795" y="188527"/>
            <a:ext cx="2785533" cy="1380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54668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84665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60572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92666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31794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28516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72585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51109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75482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75397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53069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20432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80092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40649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43262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71516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99780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63884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8705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61986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35883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0006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77237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80353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77023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84339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7671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17718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17718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18153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46758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17718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17718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03510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41351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71348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47255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79349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18477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15199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59268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37792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62165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62080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39752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07115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66775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27332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29945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58199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86463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50567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40689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0327-57FE-CE14-73B6-E33C18976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7150"/>
            <a:ext cx="1202055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961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29-Sep-2021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Reactor Bengaluru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3964521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Power Platform Classmates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 am still a learner. What!!! … Yes, I am still a learner. Apologize if I do any mistake.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9799200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17-Apr-2021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 Azure 2021 - India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7875469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https://www.azconf.dev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23046970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pple on 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81A5933F-DAA0-4AD3-9838-80F463FF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1714" y="0"/>
            <a:ext cx="91485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95AFB-5E75-4C67-832D-11F336889263}"/>
              </a:ext>
            </a:extLst>
          </p:cNvPr>
          <p:cNvSpPr txBox="1"/>
          <p:nvPr/>
        </p:nvSpPr>
        <p:spPr>
          <a:xfrm>
            <a:off x="1521714" y="6858000"/>
            <a:ext cx="9148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hotoshop.org/2011/01/apple-and-books-free-pictur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8" name="Picture 7" descr="A group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3EDD19C3-E954-4988-81B1-6B623256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74000" y="531000"/>
            <a:ext cx="9144000" cy="6096000"/>
          </a:xfrm>
          <a:prstGeom prst="rect">
            <a:avLst/>
          </a:prstGeom>
        </p:spPr>
      </p:pic>
      <p:pic>
        <p:nvPicPr>
          <p:cNvPr id="10" name="Picture 9" descr="A stack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16AA303E-7DF5-460E-816B-6A2E3232D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519200" y="485737"/>
            <a:ext cx="9753600" cy="6486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CF8A59-DE2B-4F4F-B5A6-FD9D98DB63ED}"/>
              </a:ext>
            </a:extLst>
          </p:cNvPr>
          <p:cNvSpPr txBox="1"/>
          <p:nvPr/>
        </p:nvSpPr>
        <p:spPr>
          <a:xfrm>
            <a:off x="1519200" y="6972262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flickr.com/photos/ccacnorthlib/413183822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3" name="Picture 12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2FF84994-5AF6-4A1E-9F8B-231343FFB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17000" y="450000"/>
            <a:ext cx="685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F79CCC-4992-451C-8129-3FEBE66F754B}"/>
              </a:ext>
            </a:extLst>
          </p:cNvPr>
          <p:cNvSpPr txBox="1"/>
          <p:nvPr/>
        </p:nvSpPr>
        <p:spPr>
          <a:xfrm>
            <a:off x="3117000" y="73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://saltyselections.blogspot.com/2010/06/ufo-search-engine-ebooks-manual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 descr="A stack of books&#10;&#10;Description automatically generated">
            <a:extLst>
              <a:ext uri="{FF2B5EF4-FFF2-40B4-BE49-F238E27FC236}">
                <a16:creationId xmlns:a16="http://schemas.microsoft.com/office/drawing/2014/main" id="{22A0A9FF-6A48-4BB2-8398-5E1AC620F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119612" y="1743000"/>
            <a:ext cx="3152775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B989B0-5387-46A6-B558-3F6EA5738327}"/>
              </a:ext>
            </a:extLst>
          </p:cNvPr>
          <p:cNvSpPr txBox="1"/>
          <p:nvPr/>
        </p:nvSpPr>
        <p:spPr>
          <a:xfrm>
            <a:off x="5119612" y="6315000"/>
            <a:ext cx="315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3" tooltip="http://englishedrissis.blogspot.com/2011/04/world-book-d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9" name="Picture 18" descr="A pile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4AA73D39-9B74-4853-92B4-A635E43579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667950" y="1956500"/>
            <a:ext cx="4356100" cy="444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AB6739-7C74-4BB8-9E4D-0838BC8CD672}"/>
              </a:ext>
            </a:extLst>
          </p:cNvPr>
          <p:cNvSpPr txBox="1"/>
          <p:nvPr/>
        </p:nvSpPr>
        <p:spPr>
          <a:xfrm>
            <a:off x="4667950" y="6401500"/>
            <a:ext cx="4356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://myedmondsnews.com/2011/12/edmonds-booktalk-my-nine-favorite-books-of-the-yea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2" name="Picture 21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3785DD88-AC2F-4222-BD7F-E398E81B4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422241" y="900000"/>
            <a:ext cx="9147517" cy="6858000"/>
          </a:xfrm>
          <a:prstGeom prst="rect">
            <a:avLst/>
          </a:prstGeom>
        </p:spPr>
      </p:pic>
      <p:pic>
        <p:nvPicPr>
          <p:cNvPr id="24" name="Picture 23" descr="A stack of books&#10;&#10;Description automatically generated">
            <a:extLst>
              <a:ext uri="{FF2B5EF4-FFF2-40B4-BE49-F238E27FC236}">
                <a16:creationId xmlns:a16="http://schemas.microsoft.com/office/drawing/2014/main" id="{2FCC35E6-23C1-4008-826D-FF18F37578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574000" y="1050000"/>
            <a:ext cx="9144000" cy="6858000"/>
          </a:xfrm>
          <a:prstGeom prst="rect">
            <a:avLst/>
          </a:prstGeom>
        </p:spPr>
      </p:pic>
      <p:pic>
        <p:nvPicPr>
          <p:cNvPr id="26" name="Picture 25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EB873B45-6534-426C-8AB5-B4D7A9AB07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149892" y="1200000"/>
            <a:ext cx="6292215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E69689F-78F0-4557-B17F-535FDE3270AD}"/>
              </a:ext>
            </a:extLst>
          </p:cNvPr>
          <p:cNvSpPr txBox="1"/>
          <p:nvPr/>
        </p:nvSpPr>
        <p:spPr>
          <a:xfrm>
            <a:off x="4149892" y="8058000"/>
            <a:ext cx="6292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ponderingtwo.blogspot.com/2013/09/seven-books-in-my-to-read-list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23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5B7CAF-EF62-4E10-9E88-6FD06BD494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874000" y="173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04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157668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09-Jan-2021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mobconf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521967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BDotNet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8681003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54218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58651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58651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587988"/>
            <a:ext cx="4349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 Power Apps and Power Automate UG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719703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Tech Platform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2257230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060B5B-3B0A-7E59-94C7-0ED12F3F8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133977"/>
            <a:ext cx="12079643" cy="664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977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15-May-2021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Angular Hyderabad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779423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20563219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52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5098C6-1198-4DAB-B484-23DB1A599453}"/>
              </a:ext>
            </a:extLst>
          </p:cNvPr>
          <p:cNvSpPr/>
          <p:nvPr/>
        </p:nvSpPr>
        <p:spPr>
          <a:xfrm>
            <a:off x="2816470" y="1919767"/>
            <a:ext cx="6434775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362840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53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5F28B2-B9BB-4801-B1DE-9A44957A910C}"/>
              </a:ext>
            </a:extLst>
          </p:cNvPr>
          <p:cNvSpPr/>
          <p:nvPr/>
        </p:nvSpPr>
        <p:spPr>
          <a:xfrm>
            <a:off x="523906" y="1724460"/>
            <a:ext cx="1110868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C71F3-B9B8-4A6F-B98F-C3AFA20E71E5}"/>
              </a:ext>
            </a:extLst>
          </p:cNvPr>
          <p:cNvSpPr txBox="1"/>
          <p:nvPr/>
        </p:nvSpPr>
        <p:spPr>
          <a:xfrm>
            <a:off x="6336049" y="5474812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</a:t>
            </a:r>
            <a:r>
              <a:rPr lang="en-IN" sz="12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33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https://bit.ly/42kUT0w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Completion using Postman/Python/C# .NET 7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Jun 07,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Completion using Postman/Python/C# .NET 7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52253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3D162FC-2DB8-CA7F-E20A-EDABB85E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" y="133166"/>
            <a:ext cx="11860567" cy="658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0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https://bit.ly/43vB5Zs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Canvas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May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Canvas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21374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95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4467</TotalTime>
  <Words>2326</Words>
  <Application>Microsoft Office PowerPoint</Application>
  <PresentationFormat>Widescreen</PresentationFormat>
  <Paragraphs>384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Calibri</vt:lpstr>
      <vt:lpstr>Calibri Light</vt:lpstr>
      <vt:lpstr>Verdana</vt:lpstr>
      <vt:lpstr>Wingdings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Viswanatha-Swamy, PK</dc:creator>
  <cp:lastModifiedBy>Viswanatha-Swamy, PK</cp:lastModifiedBy>
  <cp:revision>519</cp:revision>
  <dcterms:created xsi:type="dcterms:W3CDTF">2020-02-14T16:15:34Z</dcterms:created>
  <dcterms:modified xsi:type="dcterms:W3CDTF">2023-07-04T03:30:48Z</dcterms:modified>
</cp:coreProperties>
</file>